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75" r:id="rId3"/>
    <p:sldId id="263" r:id="rId4"/>
    <p:sldId id="264" r:id="rId5"/>
    <p:sldId id="265" r:id="rId6"/>
    <p:sldId id="266" r:id="rId7"/>
    <p:sldId id="267" r:id="rId8"/>
    <p:sldId id="273" r:id="rId9"/>
    <p:sldId id="268" r:id="rId10"/>
    <p:sldId id="269" r:id="rId11"/>
    <p:sldId id="276" r:id="rId12"/>
    <p:sldId id="270" r:id="rId13"/>
    <p:sldId id="274" r:id="rId14"/>
    <p:sldId id="271" r:id="rId15"/>
    <p:sldId id="272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52CC4-23D2-43EF-BFB5-A440C0280888}" type="datetimeFigureOut">
              <a:rPr lang="es-ES" smtClean="0"/>
              <a:t>17/12/2018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0090-A1C2-4938-A0A3-E3ECC2098F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7763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52CC4-23D2-43EF-BFB5-A440C0280888}" type="datetimeFigureOut">
              <a:rPr lang="es-ES" smtClean="0"/>
              <a:t>17/12/2018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0090-A1C2-4938-A0A3-E3ECC2098F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6718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52CC4-23D2-43EF-BFB5-A440C0280888}" type="datetimeFigureOut">
              <a:rPr lang="es-ES" smtClean="0"/>
              <a:t>17/12/2018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0090-A1C2-4938-A0A3-E3ECC2098F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7550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52CC4-23D2-43EF-BFB5-A440C0280888}" type="datetimeFigureOut">
              <a:rPr lang="es-ES" smtClean="0"/>
              <a:t>17/12/2018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0090-A1C2-4938-A0A3-E3ECC2098F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470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52CC4-23D2-43EF-BFB5-A440C0280888}" type="datetimeFigureOut">
              <a:rPr lang="es-ES" smtClean="0"/>
              <a:t>17/12/2018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0090-A1C2-4938-A0A3-E3ECC2098F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4197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52CC4-23D2-43EF-BFB5-A440C0280888}" type="datetimeFigureOut">
              <a:rPr lang="es-ES" smtClean="0"/>
              <a:t>17/12/2018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0090-A1C2-4938-A0A3-E3ECC2098F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3654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52CC4-23D2-43EF-BFB5-A440C0280888}" type="datetimeFigureOut">
              <a:rPr lang="es-ES" smtClean="0"/>
              <a:t>17/12/2018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0090-A1C2-4938-A0A3-E3ECC2098F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64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52CC4-23D2-43EF-BFB5-A440C0280888}" type="datetimeFigureOut">
              <a:rPr lang="es-ES" smtClean="0"/>
              <a:t>17/12/2018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0090-A1C2-4938-A0A3-E3ECC2098F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4749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52CC4-23D2-43EF-BFB5-A440C0280888}" type="datetimeFigureOut">
              <a:rPr lang="es-ES" smtClean="0"/>
              <a:t>17/12/2018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0090-A1C2-4938-A0A3-E3ECC2098F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2678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52CC4-23D2-43EF-BFB5-A440C0280888}" type="datetimeFigureOut">
              <a:rPr lang="es-ES" smtClean="0"/>
              <a:t>17/12/2018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0090-A1C2-4938-A0A3-E3ECC2098F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481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52CC4-23D2-43EF-BFB5-A440C0280888}" type="datetimeFigureOut">
              <a:rPr lang="es-ES" smtClean="0"/>
              <a:t>17/12/2018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0090-A1C2-4938-A0A3-E3ECC2098F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70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52CC4-23D2-43EF-BFB5-A440C0280888}" type="datetimeFigureOut">
              <a:rPr lang="es-ES" smtClean="0"/>
              <a:t>17/12/2018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60090-A1C2-4938-A0A3-E3ECC2098F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246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apis.mail.yahoo.com/ws/v3/mailboxes/@.id==VjN-UjZNmins1Q-CVOyb3UJ0P1c51at2gMGBNoOEspHFoUjD7iqHQZLv7dCP1h5C6avXjAP0l5WqCXeV7EOkpyfZIA/messages/@.id==AC7OM_5aR-niW_A2gQW8wGhE3Nw/content/parts/@.id==2/thumbnail?appId=YMailNorr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5575" y="-40106"/>
            <a:ext cx="9144000" cy="689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86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943" y="462056"/>
            <a:ext cx="3979572" cy="3240619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098" name="Picture 2" descr="Resultado de imagen de filatelia sellos sin charnel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8" r="12228" b="9926"/>
          <a:stretch/>
        </p:blipFill>
        <p:spPr bwMode="auto">
          <a:xfrm>
            <a:off x="3618965" y="4089042"/>
            <a:ext cx="5112912" cy="2256599"/>
          </a:xfrm>
          <a:prstGeom prst="round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Llamada ovalada 1"/>
          <p:cNvSpPr/>
          <p:nvPr/>
        </p:nvSpPr>
        <p:spPr>
          <a:xfrm>
            <a:off x="5486401" y="605306"/>
            <a:ext cx="3245476" cy="1661375"/>
          </a:xfrm>
          <a:prstGeom prst="wedgeEllipseCallout">
            <a:avLst>
              <a:gd name="adj1" fmla="val -65277"/>
              <a:gd name="adj2" fmla="val 52422"/>
            </a:avLst>
          </a:prstGeom>
          <a:solidFill>
            <a:srgbClr val="92D050"/>
          </a:solidFill>
          <a:ln w="254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6104587" y="897385"/>
            <a:ext cx="20091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002060"/>
                </a:solidFill>
              </a:rPr>
              <a:t>Sellos mal lavados.</a:t>
            </a:r>
          </a:p>
        </p:txBody>
      </p:sp>
      <p:sp>
        <p:nvSpPr>
          <p:cNvPr id="6" name="Llamada ovalada 5"/>
          <p:cNvSpPr/>
          <p:nvPr/>
        </p:nvSpPr>
        <p:spPr>
          <a:xfrm>
            <a:off x="412124" y="4089042"/>
            <a:ext cx="2987899" cy="1693572"/>
          </a:xfrm>
          <a:prstGeom prst="wedgeEllipseCallout">
            <a:avLst>
              <a:gd name="adj1" fmla="val 51581"/>
              <a:gd name="adj2" fmla="val 41968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/>
          <p:cNvSpPr txBox="1"/>
          <p:nvPr/>
        </p:nvSpPr>
        <p:spPr>
          <a:xfrm>
            <a:off x="862883" y="4397219"/>
            <a:ext cx="21894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002060"/>
                </a:solidFill>
              </a:rPr>
              <a:t>Sellos bien lavados.</a:t>
            </a:r>
          </a:p>
        </p:txBody>
      </p:sp>
    </p:spTree>
    <p:extLst>
      <p:ext uri="{BB962C8B-B14F-4D97-AF65-F5344CB8AC3E}">
        <p14:creationId xmlns:p14="http://schemas.microsoft.com/office/powerpoint/2010/main" val="281918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lamada ovalada 7"/>
          <p:cNvSpPr/>
          <p:nvPr/>
        </p:nvSpPr>
        <p:spPr>
          <a:xfrm>
            <a:off x="4393156" y="347729"/>
            <a:ext cx="4188541" cy="2653048"/>
          </a:xfrm>
          <a:prstGeom prst="wedgeEllipseCallout">
            <a:avLst>
              <a:gd name="adj1" fmla="val -52479"/>
              <a:gd name="adj2" fmla="val 46043"/>
            </a:avLst>
          </a:prstGeom>
          <a:solidFill>
            <a:schemeClr val="accent2"/>
          </a:solidFill>
          <a:ln w="254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4835407" y="540170"/>
            <a:ext cx="330404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</a:rPr>
              <a:t>No deben estar rotos ni que les falte ningún diente o esquina.</a:t>
            </a:r>
          </a:p>
        </p:txBody>
      </p:sp>
      <p:pic>
        <p:nvPicPr>
          <p:cNvPr id="2058" name="Picture 10" descr="Resultado de imagen de philately stamps with defec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65" y="2748898"/>
            <a:ext cx="4530309" cy="362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75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1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https://www.wikihow.com/images/7/70/DryStampFaceDown-Step-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678" y="3012484"/>
            <a:ext cx="6149415" cy="3665750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  <a:softEdge rad="317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" name="Llamada ovalada 2"/>
          <p:cNvSpPr/>
          <p:nvPr/>
        </p:nvSpPr>
        <p:spPr>
          <a:xfrm>
            <a:off x="772731" y="268503"/>
            <a:ext cx="7842738" cy="2240924"/>
          </a:xfrm>
          <a:prstGeom prst="wedgeEllipseCallout">
            <a:avLst>
              <a:gd name="adj1" fmla="val -6856"/>
              <a:gd name="adj2" fmla="val 66401"/>
            </a:avLst>
          </a:prstGeom>
          <a:solidFill>
            <a:srgbClr val="002060"/>
          </a:solidFill>
          <a:ln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1661125" y="732923"/>
            <a:ext cx="60659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</a:rPr>
              <a:t>A continuación los pondremos en papel absorbente para quitar el exceso de agua.</a:t>
            </a:r>
          </a:p>
        </p:txBody>
      </p:sp>
    </p:spTree>
    <p:extLst>
      <p:ext uri="{BB962C8B-B14F-4D97-AF65-F5344CB8AC3E}">
        <p14:creationId xmlns:p14="http://schemas.microsoft.com/office/powerpoint/2010/main" val="339180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Resultado de imagen de philately as a stamp takes of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996" y="2306113"/>
            <a:ext cx="7183486" cy="4410220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" name="Llamada ovalada 1"/>
          <p:cNvSpPr/>
          <p:nvPr/>
        </p:nvSpPr>
        <p:spPr>
          <a:xfrm>
            <a:off x="180304" y="321971"/>
            <a:ext cx="6774288" cy="1468191"/>
          </a:xfrm>
          <a:prstGeom prst="wedgeEllipseCallout">
            <a:avLst>
              <a:gd name="adj1" fmla="val 11571"/>
              <a:gd name="adj2" fmla="val 73409"/>
            </a:avLst>
          </a:prstGeom>
          <a:solidFill>
            <a:schemeClr val="accent2">
              <a:lumMod val="75000"/>
            </a:schemeClr>
          </a:solidFill>
          <a:ln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788537" y="503144"/>
            <a:ext cx="56280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</a:rPr>
              <a:t>Cuando se secan algunos pueden quedar encorvados.  </a:t>
            </a:r>
          </a:p>
        </p:txBody>
      </p:sp>
    </p:spTree>
    <p:extLst>
      <p:ext uri="{BB962C8B-B14F-4D97-AF65-F5344CB8AC3E}">
        <p14:creationId xmlns:p14="http://schemas.microsoft.com/office/powerpoint/2010/main" val="313188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http://lettersandpaperdreams.com/wp-content/uploads/2017/09/How-to-remove-stamps_09-e1504547576761-300x30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031" y="1876159"/>
            <a:ext cx="3996458" cy="4431665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" name="Llamada ovalada 2"/>
          <p:cNvSpPr/>
          <p:nvPr/>
        </p:nvSpPr>
        <p:spPr>
          <a:xfrm>
            <a:off x="101025" y="385819"/>
            <a:ext cx="4198513" cy="5522213"/>
          </a:xfrm>
          <a:prstGeom prst="wedgeEllipseCallout">
            <a:avLst>
              <a:gd name="adj1" fmla="val 55969"/>
              <a:gd name="adj2" fmla="val 23038"/>
            </a:avLst>
          </a:prstGeom>
          <a:solidFill>
            <a:schemeClr val="accent6">
              <a:lumMod val="60000"/>
              <a:lumOff val="40000"/>
            </a:schemeClr>
          </a:solidFill>
          <a:ln w="50800" cmpd="sng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815802" y="1245094"/>
            <a:ext cx="276895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002060"/>
                </a:solidFill>
              </a:rPr>
              <a:t>Para evitarlo los pondremos entre papel de periódico o entre las hojas de un libro y les añadiremos peso.</a:t>
            </a:r>
          </a:p>
        </p:txBody>
      </p:sp>
    </p:spTree>
    <p:extLst>
      <p:ext uri="{BB962C8B-B14F-4D97-AF65-F5344CB8AC3E}">
        <p14:creationId xmlns:p14="http://schemas.microsoft.com/office/powerpoint/2010/main" val="171012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https://www.wikihow.com/images/0/02/LeaveToDryBeforeHandling-Step-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562" y="2498502"/>
            <a:ext cx="6060749" cy="4140557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  <a:softEdge rad="317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" name="Llamada ovalada 2"/>
          <p:cNvSpPr/>
          <p:nvPr/>
        </p:nvSpPr>
        <p:spPr>
          <a:xfrm>
            <a:off x="811369" y="347730"/>
            <a:ext cx="7109138" cy="1635616"/>
          </a:xfrm>
          <a:prstGeom prst="wedgeEllipseCallout">
            <a:avLst>
              <a:gd name="adj1" fmla="val 5798"/>
              <a:gd name="adj2" fmla="val 70111"/>
            </a:avLst>
          </a:prstGeom>
          <a:solidFill>
            <a:srgbClr val="FFFF00"/>
          </a:solidFill>
          <a:ln w="254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1651095" y="626929"/>
            <a:ext cx="54296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002060"/>
                </a:solidFill>
              </a:rPr>
              <a:t>El resultados son unos sellos en perfecto estado.</a:t>
            </a:r>
          </a:p>
        </p:txBody>
      </p:sp>
    </p:spTree>
    <p:extLst>
      <p:ext uri="{BB962C8B-B14F-4D97-AF65-F5344CB8AC3E}">
        <p14:creationId xmlns:p14="http://schemas.microsoft.com/office/powerpoint/2010/main" val="112348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fesofi.es/wp-content/uploads/2016/05/2a-150x1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21" y="2228045"/>
            <a:ext cx="5293217" cy="4352720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Llamada ovalada 3"/>
          <p:cNvSpPr/>
          <p:nvPr/>
        </p:nvSpPr>
        <p:spPr>
          <a:xfrm>
            <a:off x="3090930" y="277235"/>
            <a:ext cx="5567675" cy="1950810"/>
          </a:xfrm>
          <a:prstGeom prst="wedgeEllipseCallout">
            <a:avLst>
              <a:gd name="adj1" fmla="val -21103"/>
              <a:gd name="adj2" fmla="val 63689"/>
            </a:avLst>
          </a:prstGeom>
          <a:solidFill>
            <a:srgbClr val="FFFF00"/>
          </a:solidFill>
          <a:ln w="254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3339061" y="529365"/>
            <a:ext cx="5547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>
                <a:solidFill>
                  <a:srgbClr val="002060"/>
                </a:solidFill>
              </a:rPr>
              <a:t>EL LAVADO DE </a:t>
            </a:r>
          </a:p>
          <a:p>
            <a:pPr algn="ctr"/>
            <a:r>
              <a:rPr lang="es-ES" sz="4400" b="1" dirty="0">
                <a:solidFill>
                  <a:srgbClr val="002060"/>
                </a:solidFill>
              </a:rPr>
              <a:t>SELLOS.</a:t>
            </a:r>
          </a:p>
        </p:txBody>
      </p:sp>
    </p:spTree>
    <p:extLst>
      <p:ext uri="{BB962C8B-B14F-4D97-AF65-F5344CB8AC3E}">
        <p14:creationId xmlns:p14="http://schemas.microsoft.com/office/powerpoint/2010/main" val="4014000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https://www.wikihow.com/images/9/98/StampToBeRemoved-Step-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15" y="2900547"/>
            <a:ext cx="4659448" cy="3063686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  <a:softEdge rad="635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" name="CuadroTexto 2"/>
          <p:cNvSpPr txBox="1"/>
          <p:nvPr/>
        </p:nvSpPr>
        <p:spPr>
          <a:xfrm>
            <a:off x="4301544" y="5579512"/>
            <a:ext cx="44560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>
                <a:solidFill>
                  <a:srgbClr val="FFFF00"/>
                </a:solidFill>
              </a:rPr>
              <a:t>¿CÓMO SE HACE?</a:t>
            </a:r>
          </a:p>
        </p:txBody>
      </p:sp>
      <p:sp>
        <p:nvSpPr>
          <p:cNvPr id="5" name="Llamada ovalada 4"/>
          <p:cNvSpPr/>
          <p:nvPr/>
        </p:nvSpPr>
        <p:spPr>
          <a:xfrm>
            <a:off x="4739426" y="437881"/>
            <a:ext cx="3837904" cy="3734874"/>
          </a:xfrm>
          <a:prstGeom prst="wedgeEllipseCallout">
            <a:avLst>
              <a:gd name="adj1" fmla="val -44097"/>
              <a:gd name="adj2" fmla="val 38358"/>
            </a:avLst>
          </a:prstGeom>
          <a:solidFill>
            <a:srgbClr val="FF0000"/>
          </a:solidFill>
          <a:ln w="254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5179851" y="640155"/>
            <a:ext cx="29570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</a:rPr>
              <a:t>Los sellos vienen adheridos a los sobres y hay que despegarlos.</a:t>
            </a:r>
          </a:p>
        </p:txBody>
      </p:sp>
    </p:spTree>
    <p:extLst>
      <p:ext uri="{BB962C8B-B14F-4D97-AF65-F5344CB8AC3E}">
        <p14:creationId xmlns:p14="http://schemas.microsoft.com/office/powerpoint/2010/main" val="269461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https://www.wikihow.com/images/d/d0/CutOutStamps-Step-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6" y="2395469"/>
            <a:ext cx="6975646" cy="4333741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  <a:softEdge rad="635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" name="Llamada ovalada 2"/>
          <p:cNvSpPr/>
          <p:nvPr/>
        </p:nvSpPr>
        <p:spPr>
          <a:xfrm>
            <a:off x="850006" y="244700"/>
            <a:ext cx="7495504" cy="1803042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 w="254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060620" y="361391"/>
            <a:ext cx="53704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/>
              <a:t>Primero hay que recortarlos evitando acercarse mucho al sello para evitar dañarlo.</a:t>
            </a:r>
          </a:p>
        </p:txBody>
      </p:sp>
    </p:spTree>
    <p:extLst>
      <p:ext uri="{BB962C8B-B14F-4D97-AF65-F5344CB8AC3E}">
        <p14:creationId xmlns:p14="http://schemas.microsoft.com/office/powerpoint/2010/main" val="250423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Old french stamps"/>
          <p:cNvSpPr>
            <a:spLocks noChangeAspect="1" noChangeArrowheads="1"/>
          </p:cNvSpPr>
          <p:nvPr/>
        </p:nvSpPr>
        <p:spPr bwMode="auto">
          <a:xfrm>
            <a:off x="2190437" y="146539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956" y="2228046"/>
            <a:ext cx="5635143" cy="3756762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CuadroTexto 6"/>
          <p:cNvSpPr txBox="1"/>
          <p:nvPr/>
        </p:nvSpPr>
        <p:spPr>
          <a:xfrm>
            <a:off x="1036170" y="5984808"/>
            <a:ext cx="7688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FFFF00"/>
                </a:solidFill>
              </a:rPr>
              <a:t>SE CORRE EL RIESGO DE DAÑAR EL SELLO</a:t>
            </a:r>
          </a:p>
        </p:txBody>
      </p:sp>
      <p:sp>
        <p:nvSpPr>
          <p:cNvPr id="2" name="Llamada ovalada 1"/>
          <p:cNvSpPr/>
          <p:nvPr/>
        </p:nvSpPr>
        <p:spPr>
          <a:xfrm>
            <a:off x="222964" y="495835"/>
            <a:ext cx="3640698" cy="2434107"/>
          </a:xfrm>
          <a:prstGeom prst="wedgeEllipseCallout">
            <a:avLst>
              <a:gd name="adj1" fmla="val 37576"/>
              <a:gd name="adj2" fmla="val 50745"/>
            </a:avLst>
          </a:prstGeom>
          <a:solidFill>
            <a:schemeClr val="accent4">
              <a:lumMod val="50000"/>
            </a:schemeClr>
          </a:solidFill>
          <a:ln w="254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923857" y="681836"/>
            <a:ext cx="22389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</a:rPr>
              <a:t>Nunca debemos recortarlos así.</a:t>
            </a:r>
          </a:p>
        </p:txBody>
      </p:sp>
    </p:spTree>
    <p:extLst>
      <p:ext uri="{BB962C8B-B14F-4D97-AF65-F5344CB8AC3E}">
        <p14:creationId xmlns:p14="http://schemas.microsoft.com/office/powerpoint/2010/main" val="95484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https://www.wikihow.com/images/e/e7/SoakStampInWater-Step-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387" y="322660"/>
            <a:ext cx="4422330" cy="6078933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  <a:softEdge rad="317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" name="Llamada ovalada 2"/>
          <p:cNvSpPr/>
          <p:nvPr/>
        </p:nvSpPr>
        <p:spPr>
          <a:xfrm>
            <a:off x="305044" y="1224233"/>
            <a:ext cx="3206841" cy="4095482"/>
          </a:xfrm>
          <a:prstGeom prst="wedgeEllipseCallout">
            <a:avLst>
              <a:gd name="adj1" fmla="val 63178"/>
              <a:gd name="adj2" fmla="val -10456"/>
            </a:avLst>
          </a:prstGeom>
          <a:solidFill>
            <a:srgbClr val="002060"/>
          </a:solidFill>
          <a:ln w="254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871668" y="1748480"/>
            <a:ext cx="20735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</a:rPr>
              <a:t>Una vez recortados se introducen en agua tibia</a:t>
            </a:r>
            <a:r>
              <a:rPr lang="es-ES" sz="3200" dirty="0">
                <a:solidFill>
                  <a:schemeClr val="bg1"/>
                </a:solidFill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412736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Place in water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9" r="5708" b="4610"/>
          <a:stretch/>
        </p:blipFill>
        <p:spPr bwMode="auto">
          <a:xfrm>
            <a:off x="2704563" y="2884868"/>
            <a:ext cx="5525038" cy="3649619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Llamada ovalada 2"/>
          <p:cNvSpPr/>
          <p:nvPr/>
        </p:nvSpPr>
        <p:spPr>
          <a:xfrm>
            <a:off x="373486" y="257578"/>
            <a:ext cx="8564451" cy="2176528"/>
          </a:xfrm>
          <a:prstGeom prst="wedgeEllipseCallout">
            <a:avLst>
              <a:gd name="adj1" fmla="val 2610"/>
              <a:gd name="adj2" fmla="val 65081"/>
            </a:avLst>
          </a:prstGeom>
          <a:solidFill>
            <a:schemeClr val="tx2">
              <a:lumMod val="60000"/>
              <a:lumOff val="40000"/>
            </a:schemeClr>
          </a:solidFill>
          <a:ln w="254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1506828" y="561012"/>
            <a:ext cx="6915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FFFF00"/>
                </a:solidFill>
              </a:rPr>
              <a:t>Hay que dejarlos en ella algún tiempo para que se vaya despegando del papel al que estaban pegados.</a:t>
            </a:r>
          </a:p>
        </p:txBody>
      </p:sp>
    </p:spTree>
    <p:extLst>
      <p:ext uri="{BB962C8B-B14F-4D97-AF65-F5344CB8AC3E}">
        <p14:creationId xmlns:p14="http://schemas.microsoft.com/office/powerpoint/2010/main" val="206077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Aprendiendo a cocinar sellos postales para coleccionar en CastleViewAcademy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5" t="8107" r="1624" b="2345"/>
          <a:stretch/>
        </p:blipFill>
        <p:spPr bwMode="auto">
          <a:xfrm>
            <a:off x="448188" y="2866014"/>
            <a:ext cx="5875338" cy="3801813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Llamada ovalada 1"/>
          <p:cNvSpPr/>
          <p:nvPr/>
        </p:nvSpPr>
        <p:spPr>
          <a:xfrm>
            <a:off x="2717442" y="373487"/>
            <a:ext cx="6001555" cy="2189409"/>
          </a:xfrm>
          <a:prstGeom prst="wedgeEllipseCallout">
            <a:avLst/>
          </a:prstGeom>
          <a:ln w="254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3477296" y="683361"/>
            <a:ext cx="46750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FFFF00"/>
                </a:solidFill>
              </a:rPr>
              <a:t>Al cabo de poco tiempo el papel se despega  y podemos sacar los sellos.  </a:t>
            </a:r>
          </a:p>
        </p:txBody>
      </p:sp>
    </p:spTree>
    <p:extLst>
      <p:ext uri="{BB962C8B-B14F-4D97-AF65-F5344CB8AC3E}">
        <p14:creationId xmlns:p14="http://schemas.microsoft.com/office/powerpoint/2010/main" val="31630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110" y="2765176"/>
            <a:ext cx="5679582" cy="4092823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  <a:softEdge rad="635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lamada ovalada 2"/>
          <p:cNvSpPr/>
          <p:nvPr/>
        </p:nvSpPr>
        <p:spPr>
          <a:xfrm>
            <a:off x="154980" y="192662"/>
            <a:ext cx="6516276" cy="2465848"/>
          </a:xfrm>
          <a:prstGeom prst="wedgeEllipseCallout">
            <a:avLst>
              <a:gd name="adj1" fmla="val 13938"/>
              <a:gd name="adj2" fmla="val 56461"/>
            </a:avLst>
          </a:prstGeom>
          <a:solidFill>
            <a:schemeClr val="accent2"/>
          </a:solidFill>
          <a:ln w="254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863101" y="596407"/>
            <a:ext cx="53576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</a:rPr>
              <a:t>Una vez que se ha despegado el papel comprobaremos   que  no queda nada pegado al sello…</a:t>
            </a:r>
          </a:p>
        </p:txBody>
      </p:sp>
    </p:spTree>
    <p:extLst>
      <p:ext uri="{BB962C8B-B14F-4D97-AF65-F5344CB8AC3E}">
        <p14:creationId xmlns:p14="http://schemas.microsoft.com/office/powerpoint/2010/main" val="182961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180</Words>
  <Application>Microsoft Office PowerPoint</Application>
  <PresentationFormat>Presentación en pantalla (4:3)</PresentationFormat>
  <Paragraphs>18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RCG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Propietario</dc:creator>
  <cp:lastModifiedBy>magarcia@jurisoft.es</cp:lastModifiedBy>
  <cp:revision>58</cp:revision>
  <dcterms:created xsi:type="dcterms:W3CDTF">2018-12-05T14:22:37Z</dcterms:created>
  <dcterms:modified xsi:type="dcterms:W3CDTF">2018-12-17T11:47:47Z</dcterms:modified>
</cp:coreProperties>
</file>